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4"/>
  </p:notesMasterIdLst>
  <p:sldIdLst>
    <p:sldId id="256" r:id="rId5"/>
    <p:sldId id="261" r:id="rId6"/>
    <p:sldId id="262" r:id="rId7"/>
    <p:sldId id="263" r:id="rId8"/>
    <p:sldId id="257" r:id="rId9"/>
    <p:sldId id="264" r:id="rId10"/>
    <p:sldId id="265" r:id="rId11"/>
    <p:sldId id="271" r:id="rId12"/>
    <p:sldId id="277" r:id="rId13"/>
    <p:sldId id="266" r:id="rId14"/>
    <p:sldId id="267" r:id="rId15"/>
    <p:sldId id="272" r:id="rId16"/>
    <p:sldId id="268" r:id="rId17"/>
    <p:sldId id="273" r:id="rId18"/>
    <p:sldId id="274" r:id="rId19"/>
    <p:sldId id="269" r:id="rId20"/>
    <p:sldId id="275" r:id="rId21"/>
    <p:sldId id="270" r:id="rId22"/>
    <p:sldId id="276"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80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94643"/>
  </p:normalViewPr>
  <p:slideViewPr>
    <p:cSldViewPr snapToGrid="0" snapToObjects="1">
      <p:cViewPr varScale="1">
        <p:scale>
          <a:sx n="108" d="100"/>
          <a:sy n="108" d="100"/>
        </p:scale>
        <p:origin x="208" y="928"/>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63F831-96D2-1D48-8269-3332DEE19BE0}" type="datetimeFigureOut">
              <a:rPr lang="en-US" smtClean="0"/>
              <a:t>6/10/20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A26423-D6FD-0547-BBD0-09ACC93498FD}" type="slidenum">
              <a:rPr lang="en-US" smtClean="0"/>
              <a:t>‹#›</a:t>
            </a:fld>
            <a:endParaRPr lang="en-US"/>
          </a:p>
        </p:txBody>
      </p:sp>
    </p:spTree>
    <p:extLst>
      <p:ext uri="{BB962C8B-B14F-4D97-AF65-F5344CB8AC3E}">
        <p14:creationId xmlns:p14="http://schemas.microsoft.com/office/powerpoint/2010/main" val="9229088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image over the background is a PNG- it isn’t included in the master slides anywhere, but it is in the master folder. </a:t>
            </a:r>
            <a:endParaRPr lang="en-US" dirty="0"/>
          </a:p>
        </p:txBody>
      </p:sp>
      <p:sp>
        <p:nvSpPr>
          <p:cNvPr id="4" name="Slide Number Placeholder 3"/>
          <p:cNvSpPr>
            <a:spLocks noGrp="1"/>
          </p:cNvSpPr>
          <p:nvPr>
            <p:ph type="sldNum" sz="quarter" idx="10"/>
          </p:nvPr>
        </p:nvSpPr>
        <p:spPr/>
        <p:txBody>
          <a:bodyPr/>
          <a:lstStyle/>
          <a:p>
            <a:fld id="{51A26423-D6FD-0547-BBD0-09ACC93498FD}" type="slidenum">
              <a:rPr lang="en-US" smtClean="0"/>
              <a:t>1</a:t>
            </a:fld>
            <a:endParaRPr lang="en-US"/>
          </a:p>
        </p:txBody>
      </p:sp>
    </p:spTree>
    <p:extLst>
      <p:ext uri="{BB962C8B-B14F-4D97-AF65-F5344CB8AC3E}">
        <p14:creationId xmlns:p14="http://schemas.microsoft.com/office/powerpoint/2010/main" val="4156161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image over the background is a PNG- it isn’t included in the master slides anywhere, but it is in the master folder. </a:t>
            </a:r>
            <a:endParaRPr lang="en-US" dirty="0"/>
          </a:p>
        </p:txBody>
      </p:sp>
      <p:sp>
        <p:nvSpPr>
          <p:cNvPr id="4" name="Slide Number Placeholder 3"/>
          <p:cNvSpPr>
            <a:spLocks noGrp="1"/>
          </p:cNvSpPr>
          <p:nvPr>
            <p:ph type="sldNum" sz="quarter" idx="10"/>
          </p:nvPr>
        </p:nvSpPr>
        <p:spPr/>
        <p:txBody>
          <a:bodyPr/>
          <a:lstStyle/>
          <a:p>
            <a:fld id="{51A26423-D6FD-0547-BBD0-09ACC93498FD}" type="slidenum">
              <a:rPr lang="en-US" smtClean="0"/>
              <a:t>3</a:t>
            </a:fld>
            <a:endParaRPr lang="en-US"/>
          </a:p>
        </p:txBody>
      </p:sp>
    </p:spTree>
    <p:extLst>
      <p:ext uri="{BB962C8B-B14F-4D97-AF65-F5344CB8AC3E}">
        <p14:creationId xmlns:p14="http://schemas.microsoft.com/office/powerpoint/2010/main" val="1594745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27416"/>
            <a:ext cx="7772400" cy="1102519"/>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371600" y="3744247"/>
            <a:ext cx="6400800" cy="716431"/>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00150"/>
            <a:ext cx="8229600" cy="3675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45960"/>
            <a:ext cx="8229600" cy="857250"/>
          </a:xfrm>
        </p:spPr>
        <p:txBody>
          <a:bodyPr/>
          <a:lstStyle/>
          <a:p>
            <a:r>
              <a:rPr lang="en-US" dirty="0"/>
              <a:t>Click to edit Master title style</a:t>
            </a:r>
          </a:p>
        </p:txBody>
      </p:sp>
      <p:sp>
        <p:nvSpPr>
          <p:cNvPr id="3" name="TextBox 2"/>
          <p:cNvSpPr txBox="1"/>
          <p:nvPr userDrawn="1"/>
        </p:nvSpPr>
        <p:spPr>
          <a:xfrm>
            <a:off x="2891106" y="3343913"/>
            <a:ext cx="5795694" cy="461665"/>
          </a:xfrm>
          <a:prstGeom prst="rect">
            <a:avLst/>
          </a:prstGeom>
          <a:noFill/>
        </p:spPr>
        <p:txBody>
          <a:bodyPr wrap="square" rtlCol="0">
            <a:spAutoFit/>
          </a:bodyPr>
          <a:lstStyle/>
          <a:p>
            <a:pPr algn="r"/>
            <a:r>
              <a:rPr lang="en-US" sz="2400" cap="all" spc="300" dirty="0">
                <a:latin typeface="Lato Regular"/>
              </a:rPr>
              <a:t>Verse/quote name</a:t>
            </a:r>
          </a:p>
        </p:txBody>
      </p:sp>
    </p:spTree>
    <p:extLst>
      <p:ext uri="{BB962C8B-B14F-4D97-AF65-F5344CB8AC3E}">
        <p14:creationId xmlns:p14="http://schemas.microsoft.com/office/powerpoint/2010/main" val="2633051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39578"/>
            <a:ext cx="8229600" cy="857250"/>
          </a:xfrm>
        </p:spPr>
        <p:txBody>
          <a:bodyPr/>
          <a:lstStyle>
            <a:lvl1pPr>
              <a:defRPr cap="all" spc="3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428347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Custom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45960"/>
            <a:ext cx="8229600" cy="857250"/>
          </a:xfrm>
        </p:spPr>
        <p:txBody>
          <a:bodyPr/>
          <a:lstStyle>
            <a:lvl1pPr algn="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42567040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Lst>
  <p:txStyles>
    <p:titleStyle>
      <a:lvl1pPr algn="l" defTabSz="457200" rtl="0" eaLnBrk="1" latinLnBrk="0" hangingPunct="1">
        <a:spcBef>
          <a:spcPct val="0"/>
        </a:spcBef>
        <a:buNone/>
        <a:defRPr sz="4400" kern="1200" baseline="0">
          <a:solidFill>
            <a:srgbClr val="3E80C0"/>
          </a:solidFill>
          <a:latin typeface="Lato Black"/>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Lato-Ligh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Lato-Ligh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Lato-Ligh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Lato-Ligh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Lato-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t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80546"/>
            <a:ext cx="9144000" cy="1744436"/>
          </a:xfrm>
          <a:prstGeom prst="rect">
            <a:avLst/>
          </a:prstGeom>
        </p:spPr>
      </p:pic>
    </p:spTree>
    <p:extLst>
      <p:ext uri="{BB962C8B-B14F-4D97-AF65-F5344CB8AC3E}">
        <p14:creationId xmlns:p14="http://schemas.microsoft.com/office/powerpoint/2010/main" val="16680886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067" y="491068"/>
            <a:ext cx="8441266" cy="4334932"/>
          </a:xfrm>
        </p:spPr>
        <p:txBody>
          <a:bodyPr anchor="t">
            <a:noAutofit/>
          </a:bodyPr>
          <a:lstStyle/>
          <a:p>
            <a:pPr algn="l"/>
            <a:r>
              <a:rPr lang="en-US" sz="3200" dirty="0"/>
              <a:t>Isaiah 40:8</a:t>
            </a:r>
            <a:br>
              <a:rPr lang="en-US" sz="3200" dirty="0"/>
            </a:br>
            <a:r>
              <a:rPr lang="en-US" sz="3200" dirty="0">
                <a:solidFill>
                  <a:prstClr val="black"/>
                </a:solidFill>
                <a:latin typeface="Lato-Light"/>
                <a:ea typeface="+mn-ea"/>
                <a:cs typeface="+mn-cs"/>
              </a:rPr>
              <a:t>The grass withers, the flower fades, But the word of our God stands forever.</a:t>
            </a:r>
            <a:endParaRPr lang="en-US" sz="3200" dirty="0"/>
          </a:p>
        </p:txBody>
      </p:sp>
    </p:spTree>
    <p:extLst>
      <p:ext uri="{BB962C8B-B14F-4D97-AF65-F5344CB8AC3E}">
        <p14:creationId xmlns:p14="http://schemas.microsoft.com/office/powerpoint/2010/main" val="5204235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067" y="491068"/>
            <a:ext cx="8441266" cy="4334932"/>
          </a:xfrm>
        </p:spPr>
        <p:txBody>
          <a:bodyPr anchor="t">
            <a:noAutofit/>
          </a:bodyPr>
          <a:lstStyle/>
          <a:p>
            <a:pPr algn="l"/>
            <a:r>
              <a:rPr lang="en-US" sz="3200" dirty="0"/>
              <a:t>Matthew 5:18</a:t>
            </a:r>
            <a:br>
              <a:rPr lang="en-US" sz="3200" dirty="0"/>
            </a:br>
            <a:r>
              <a:rPr lang="en-US" sz="3200" dirty="0">
                <a:solidFill>
                  <a:prstClr val="black"/>
                </a:solidFill>
                <a:latin typeface="Lato-Light"/>
                <a:ea typeface="+mn-ea"/>
                <a:cs typeface="+mn-cs"/>
              </a:rPr>
              <a:t>“For truly I say to you, until heaven and earth pass away, not the smallest letter or stroke shall pass from the Law until all is accomplished.”</a:t>
            </a:r>
            <a:endParaRPr lang="en-US" sz="3200" dirty="0"/>
          </a:p>
        </p:txBody>
      </p:sp>
    </p:spTree>
    <p:extLst>
      <p:ext uri="{BB962C8B-B14F-4D97-AF65-F5344CB8AC3E}">
        <p14:creationId xmlns:p14="http://schemas.microsoft.com/office/powerpoint/2010/main" val="30504444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we care about the Bible</a:t>
            </a:r>
          </a:p>
        </p:txBody>
      </p:sp>
      <p:sp>
        <p:nvSpPr>
          <p:cNvPr id="3" name="Content Placeholder 2"/>
          <p:cNvSpPr>
            <a:spLocks noGrp="1"/>
          </p:cNvSpPr>
          <p:nvPr>
            <p:ph idx="1"/>
          </p:nvPr>
        </p:nvSpPr>
        <p:spPr/>
        <p:txBody>
          <a:bodyPr/>
          <a:lstStyle/>
          <a:p>
            <a:r>
              <a:rPr lang="en-US" dirty="0"/>
              <a:t>True and Trustworthy</a:t>
            </a:r>
          </a:p>
          <a:p>
            <a:r>
              <a:rPr lang="en-US" dirty="0"/>
              <a:t>Unchanging</a:t>
            </a:r>
          </a:p>
          <a:p>
            <a:r>
              <a:rPr lang="en-US" dirty="0"/>
              <a:t>Leads to salvation</a:t>
            </a:r>
          </a:p>
        </p:txBody>
      </p:sp>
    </p:spTree>
    <p:extLst>
      <p:ext uri="{BB962C8B-B14F-4D97-AF65-F5344CB8AC3E}">
        <p14:creationId xmlns:p14="http://schemas.microsoft.com/office/powerpoint/2010/main" val="42202069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067" y="491068"/>
            <a:ext cx="8441266" cy="4334932"/>
          </a:xfrm>
        </p:spPr>
        <p:txBody>
          <a:bodyPr anchor="t">
            <a:noAutofit/>
          </a:bodyPr>
          <a:lstStyle/>
          <a:p>
            <a:pPr algn="l"/>
            <a:r>
              <a:rPr lang="en-US" sz="3200" dirty="0"/>
              <a:t>Hebrews 4:12</a:t>
            </a:r>
            <a:br>
              <a:rPr lang="en-US" sz="3200" dirty="0">
                <a:solidFill>
                  <a:prstClr val="black"/>
                </a:solidFill>
                <a:latin typeface="Lato-Light"/>
                <a:ea typeface="+mn-ea"/>
                <a:cs typeface="+mn-cs"/>
              </a:rPr>
            </a:br>
            <a:r>
              <a:rPr lang="en-US" sz="3200" dirty="0">
                <a:solidFill>
                  <a:prstClr val="black"/>
                </a:solidFill>
                <a:latin typeface="Lato-Light"/>
                <a:ea typeface="+mn-ea"/>
                <a:cs typeface="+mn-cs"/>
              </a:rPr>
              <a:t>For the word of God is living and active and sharper than any two-edged sword, and piercing as far as the division of soul and spirit, of both joints and marrow, and able to judge the thoughts and intentions of the heart.</a:t>
            </a:r>
            <a:endParaRPr lang="en-US" sz="3200" dirty="0"/>
          </a:p>
        </p:txBody>
      </p:sp>
    </p:spTree>
    <p:extLst>
      <p:ext uri="{BB962C8B-B14F-4D97-AF65-F5344CB8AC3E}">
        <p14:creationId xmlns:p14="http://schemas.microsoft.com/office/powerpoint/2010/main" val="38304081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we care about the Bible</a:t>
            </a:r>
          </a:p>
        </p:txBody>
      </p:sp>
      <p:sp>
        <p:nvSpPr>
          <p:cNvPr id="3" name="Content Placeholder 2"/>
          <p:cNvSpPr>
            <a:spLocks noGrp="1"/>
          </p:cNvSpPr>
          <p:nvPr>
            <p:ph idx="1"/>
          </p:nvPr>
        </p:nvSpPr>
        <p:spPr/>
        <p:txBody>
          <a:bodyPr/>
          <a:lstStyle/>
          <a:p>
            <a:r>
              <a:rPr lang="en-US" dirty="0"/>
              <a:t>True and Trustworthy</a:t>
            </a:r>
          </a:p>
          <a:p>
            <a:r>
              <a:rPr lang="en-US" dirty="0"/>
              <a:t>Unchanging</a:t>
            </a:r>
          </a:p>
          <a:p>
            <a:r>
              <a:rPr lang="en-US" dirty="0"/>
              <a:t>Leads to salvation</a:t>
            </a:r>
          </a:p>
          <a:p>
            <a:r>
              <a:rPr lang="en-US" dirty="0"/>
              <a:t>Equips us for life</a:t>
            </a:r>
          </a:p>
        </p:txBody>
      </p:sp>
    </p:spTree>
    <p:extLst>
      <p:ext uri="{BB962C8B-B14F-4D97-AF65-F5344CB8AC3E}">
        <p14:creationId xmlns:p14="http://schemas.microsoft.com/office/powerpoint/2010/main" val="40632183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067" y="491068"/>
            <a:ext cx="8441266" cy="4334932"/>
          </a:xfrm>
        </p:spPr>
        <p:txBody>
          <a:bodyPr anchor="t">
            <a:noAutofit/>
          </a:bodyPr>
          <a:lstStyle/>
          <a:p>
            <a:pPr algn="l"/>
            <a:r>
              <a:rPr lang="en-US" sz="3200" dirty="0"/>
              <a:t>Psalm 119:98-99</a:t>
            </a:r>
            <a:br>
              <a:rPr lang="en-US" sz="3200" dirty="0"/>
            </a:br>
            <a:r>
              <a:rPr lang="en-US" sz="3200" dirty="0">
                <a:solidFill>
                  <a:prstClr val="black"/>
                </a:solidFill>
                <a:latin typeface="Lato-Light"/>
                <a:ea typeface="+mn-ea"/>
                <a:cs typeface="+mn-cs"/>
              </a:rPr>
              <a:t>Your commandments make me wiser than my enemies, for they are ever mine. I have more insight than all my teachers, for Your testimonies are my meditation. </a:t>
            </a:r>
            <a:endParaRPr lang="en-US" sz="3200" dirty="0"/>
          </a:p>
        </p:txBody>
      </p:sp>
    </p:spTree>
    <p:extLst>
      <p:ext uri="{BB962C8B-B14F-4D97-AF65-F5344CB8AC3E}">
        <p14:creationId xmlns:p14="http://schemas.microsoft.com/office/powerpoint/2010/main" val="30747721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067" y="491068"/>
            <a:ext cx="8441266" cy="4334932"/>
          </a:xfrm>
        </p:spPr>
        <p:txBody>
          <a:bodyPr anchor="t">
            <a:noAutofit/>
          </a:bodyPr>
          <a:lstStyle/>
          <a:p>
            <a:pPr algn="l"/>
            <a:r>
              <a:rPr lang="en-US" sz="3200" dirty="0"/>
              <a:t>Psalm 119:11</a:t>
            </a:r>
            <a:br>
              <a:rPr lang="en-US" sz="3200" dirty="0"/>
            </a:br>
            <a:r>
              <a:rPr lang="en-US" sz="3200" dirty="0">
                <a:solidFill>
                  <a:prstClr val="black"/>
                </a:solidFill>
                <a:latin typeface="Lato-Light"/>
                <a:ea typeface="+mn-ea"/>
                <a:cs typeface="+mn-cs"/>
              </a:rPr>
              <a:t>Your word I have treasured in my heart, that I may not sin against You.</a:t>
            </a:r>
            <a:endParaRPr lang="en-US" sz="3200" dirty="0"/>
          </a:p>
        </p:txBody>
      </p:sp>
    </p:spTree>
    <p:extLst>
      <p:ext uri="{BB962C8B-B14F-4D97-AF65-F5344CB8AC3E}">
        <p14:creationId xmlns:p14="http://schemas.microsoft.com/office/powerpoint/2010/main" val="17450148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we care about the Bible</a:t>
            </a:r>
          </a:p>
        </p:txBody>
      </p:sp>
      <p:sp>
        <p:nvSpPr>
          <p:cNvPr id="3" name="Content Placeholder 2"/>
          <p:cNvSpPr>
            <a:spLocks noGrp="1"/>
          </p:cNvSpPr>
          <p:nvPr>
            <p:ph idx="1"/>
          </p:nvPr>
        </p:nvSpPr>
        <p:spPr/>
        <p:txBody>
          <a:bodyPr/>
          <a:lstStyle/>
          <a:p>
            <a:r>
              <a:rPr lang="en-US" dirty="0"/>
              <a:t>True and Trustworthy</a:t>
            </a:r>
          </a:p>
          <a:p>
            <a:r>
              <a:rPr lang="en-US" dirty="0"/>
              <a:t>Unchanging</a:t>
            </a:r>
          </a:p>
          <a:p>
            <a:r>
              <a:rPr lang="en-US" dirty="0"/>
              <a:t>Leads to salvation</a:t>
            </a:r>
          </a:p>
          <a:p>
            <a:r>
              <a:rPr lang="en-US" dirty="0"/>
              <a:t>Equips us for life</a:t>
            </a:r>
          </a:p>
          <a:p>
            <a:r>
              <a:rPr lang="en-US" dirty="0"/>
              <a:t>Gives us hope even in our darkest days</a:t>
            </a:r>
          </a:p>
        </p:txBody>
      </p:sp>
    </p:spTree>
    <p:extLst>
      <p:ext uri="{BB962C8B-B14F-4D97-AF65-F5344CB8AC3E}">
        <p14:creationId xmlns:p14="http://schemas.microsoft.com/office/powerpoint/2010/main" val="35564074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067" y="491068"/>
            <a:ext cx="8441266" cy="4334932"/>
          </a:xfrm>
        </p:spPr>
        <p:txBody>
          <a:bodyPr anchor="t">
            <a:noAutofit/>
          </a:bodyPr>
          <a:lstStyle/>
          <a:p>
            <a:pPr algn="l"/>
            <a:r>
              <a:rPr lang="en-US" sz="3200" dirty="0"/>
              <a:t>Romans 15:4</a:t>
            </a:r>
            <a:br>
              <a:rPr lang="en-US" sz="3200" dirty="0">
                <a:solidFill>
                  <a:prstClr val="black"/>
                </a:solidFill>
                <a:latin typeface="Lato-Light"/>
                <a:ea typeface="+mn-ea"/>
                <a:cs typeface="+mn-cs"/>
              </a:rPr>
            </a:br>
            <a:r>
              <a:rPr lang="en-US" sz="3200" dirty="0">
                <a:solidFill>
                  <a:prstClr val="black"/>
                </a:solidFill>
                <a:latin typeface="Lato-Light"/>
                <a:ea typeface="+mn-ea"/>
                <a:cs typeface="+mn-cs"/>
              </a:rPr>
              <a:t>For whatever was written in earlier times was written for our instruction, so that through perseverance and the encouragement of the Scriptures we might have hope.</a:t>
            </a:r>
          </a:p>
        </p:txBody>
      </p:sp>
    </p:spTree>
    <p:extLst>
      <p:ext uri="{BB962C8B-B14F-4D97-AF65-F5344CB8AC3E}">
        <p14:creationId xmlns:p14="http://schemas.microsoft.com/office/powerpoint/2010/main" val="24340797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we care about the Bible</a:t>
            </a:r>
          </a:p>
        </p:txBody>
      </p:sp>
      <p:sp>
        <p:nvSpPr>
          <p:cNvPr id="3" name="Content Placeholder 2"/>
          <p:cNvSpPr>
            <a:spLocks noGrp="1"/>
          </p:cNvSpPr>
          <p:nvPr>
            <p:ph idx="1"/>
          </p:nvPr>
        </p:nvSpPr>
        <p:spPr/>
        <p:txBody>
          <a:bodyPr/>
          <a:lstStyle/>
          <a:p>
            <a:r>
              <a:rPr lang="en-US" dirty="0"/>
              <a:t>True and Trustworthy</a:t>
            </a:r>
          </a:p>
          <a:p>
            <a:r>
              <a:rPr lang="en-US" dirty="0"/>
              <a:t>Unchanging</a:t>
            </a:r>
          </a:p>
          <a:p>
            <a:r>
              <a:rPr lang="en-US" dirty="0"/>
              <a:t>Leads to salvation</a:t>
            </a:r>
          </a:p>
          <a:p>
            <a:r>
              <a:rPr lang="en-US" dirty="0"/>
              <a:t>Equips us for life</a:t>
            </a:r>
          </a:p>
          <a:p>
            <a:r>
              <a:rPr lang="en-US" dirty="0"/>
              <a:t>Gives us hope even in our darkest days</a:t>
            </a:r>
          </a:p>
        </p:txBody>
      </p:sp>
    </p:spTree>
    <p:extLst>
      <p:ext uri="{BB962C8B-B14F-4D97-AF65-F5344CB8AC3E}">
        <p14:creationId xmlns:p14="http://schemas.microsoft.com/office/powerpoint/2010/main" val="32629625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067" y="491068"/>
            <a:ext cx="8441266" cy="4334932"/>
          </a:xfrm>
        </p:spPr>
        <p:txBody>
          <a:bodyPr anchor="t">
            <a:noAutofit/>
          </a:bodyPr>
          <a:lstStyle/>
          <a:p>
            <a:pPr algn="l"/>
            <a:r>
              <a:rPr lang="en-US" sz="3200" dirty="0"/>
              <a:t>Pray for a National Spiritual Awakening </a:t>
            </a:r>
            <a:br>
              <a:rPr lang="en-US" sz="3200" dirty="0"/>
            </a:br>
            <a:r>
              <a:rPr lang="en-US" sz="3200" dirty="0">
                <a:solidFill>
                  <a:prstClr val="black"/>
                </a:solidFill>
                <a:latin typeface="Lato-Light"/>
                <a:ea typeface="+mn-ea"/>
                <a:cs typeface="+mn-cs"/>
              </a:rPr>
              <a:t>that God will pour out His Spirit on Americans to repent of their sins and turn to God with all their heart</a:t>
            </a:r>
            <a:br>
              <a:rPr lang="en-US" sz="3200" dirty="0">
                <a:solidFill>
                  <a:prstClr val="black"/>
                </a:solidFill>
                <a:latin typeface="Lato-Light"/>
                <a:ea typeface="+mn-ea"/>
                <a:cs typeface="+mn-cs"/>
              </a:rPr>
            </a:br>
            <a:br>
              <a:rPr lang="en-US" sz="1800" dirty="0">
                <a:solidFill>
                  <a:prstClr val="black"/>
                </a:solidFill>
                <a:latin typeface="Lato-Light"/>
                <a:ea typeface="+mn-ea"/>
                <a:cs typeface="+mn-cs"/>
              </a:rPr>
            </a:br>
            <a:r>
              <a:rPr lang="en-US" sz="3200" dirty="0"/>
              <a:t>Pray for Racial Reconciliation </a:t>
            </a:r>
            <a:br>
              <a:rPr lang="en-US" sz="3200" dirty="0"/>
            </a:br>
            <a:r>
              <a:rPr lang="en-US" sz="3200" dirty="0">
                <a:solidFill>
                  <a:prstClr val="black"/>
                </a:solidFill>
                <a:latin typeface="Lato-Light"/>
              </a:rPr>
              <a:t>that God will heal our national wound of racism, and that God will use the church to stand against racial conflict, violence, and prejudice </a:t>
            </a:r>
            <a:br>
              <a:rPr lang="en-US" sz="3200" dirty="0">
                <a:solidFill>
                  <a:prstClr val="black"/>
                </a:solidFill>
                <a:latin typeface="Lato-Light"/>
              </a:rPr>
            </a:br>
            <a:br>
              <a:rPr lang="en-US" sz="3200" dirty="0">
                <a:solidFill>
                  <a:prstClr val="black"/>
                </a:solidFill>
                <a:latin typeface="Lato-Light"/>
                <a:ea typeface="+mn-ea"/>
                <a:cs typeface="+mn-cs"/>
              </a:rPr>
            </a:br>
            <a:endParaRPr lang="en-US" sz="3200" dirty="0"/>
          </a:p>
        </p:txBody>
      </p:sp>
    </p:spTree>
    <p:extLst>
      <p:ext uri="{BB962C8B-B14F-4D97-AF65-F5344CB8AC3E}">
        <p14:creationId xmlns:p14="http://schemas.microsoft.com/office/powerpoint/2010/main" val="3859972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t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80546"/>
            <a:ext cx="9144000" cy="1744436"/>
          </a:xfrm>
          <a:prstGeom prst="rect">
            <a:avLst/>
          </a:prstGeom>
        </p:spPr>
      </p:pic>
    </p:spTree>
    <p:extLst>
      <p:ext uri="{BB962C8B-B14F-4D97-AF65-F5344CB8AC3E}">
        <p14:creationId xmlns:p14="http://schemas.microsoft.com/office/powerpoint/2010/main" val="41203344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067" y="491068"/>
            <a:ext cx="8441266" cy="4334932"/>
          </a:xfrm>
        </p:spPr>
        <p:txBody>
          <a:bodyPr anchor="t">
            <a:noAutofit/>
          </a:bodyPr>
          <a:lstStyle/>
          <a:p>
            <a:pPr algn="l"/>
            <a:r>
              <a:rPr lang="en-US" sz="4000" dirty="0"/>
              <a:t>List 3 reasons why you care about the Bible or why you want to read it or know it better.</a:t>
            </a:r>
          </a:p>
        </p:txBody>
      </p:sp>
    </p:spTree>
    <p:extLst>
      <p:ext uri="{BB962C8B-B14F-4D97-AF65-F5344CB8AC3E}">
        <p14:creationId xmlns:p14="http://schemas.microsoft.com/office/powerpoint/2010/main" val="11486501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we care about the Bible</a:t>
            </a:r>
          </a:p>
        </p:txBody>
      </p:sp>
      <p:sp>
        <p:nvSpPr>
          <p:cNvPr id="3" name="Content Placeholder 2"/>
          <p:cNvSpPr>
            <a:spLocks noGrp="1"/>
          </p:cNvSpPr>
          <p:nvPr>
            <p:ph idx="1"/>
          </p:nvPr>
        </p:nvSpPr>
        <p:spPr/>
        <p:txBody>
          <a:bodyPr/>
          <a:lstStyle/>
          <a:p>
            <a:r>
              <a:rPr lang="en-US" dirty="0"/>
              <a:t>True and Trustworthy</a:t>
            </a:r>
          </a:p>
        </p:txBody>
      </p:sp>
    </p:spTree>
    <p:extLst>
      <p:ext uri="{BB962C8B-B14F-4D97-AF65-F5344CB8AC3E}">
        <p14:creationId xmlns:p14="http://schemas.microsoft.com/office/powerpoint/2010/main" val="30060910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067" y="491068"/>
            <a:ext cx="8441266" cy="4334932"/>
          </a:xfrm>
        </p:spPr>
        <p:txBody>
          <a:bodyPr anchor="t">
            <a:noAutofit/>
          </a:bodyPr>
          <a:lstStyle/>
          <a:p>
            <a:pPr algn="l"/>
            <a:r>
              <a:rPr lang="en-US" sz="3200" dirty="0"/>
              <a:t>Psalm 119:151,160</a:t>
            </a:r>
            <a:br>
              <a:rPr lang="en-US" sz="3200" dirty="0"/>
            </a:br>
            <a:r>
              <a:rPr lang="en-US" sz="3200" dirty="0">
                <a:solidFill>
                  <a:prstClr val="black"/>
                </a:solidFill>
                <a:latin typeface="Lato-Light"/>
                <a:ea typeface="+mn-ea"/>
                <a:cs typeface="+mn-cs"/>
              </a:rPr>
              <a:t>You are near, O Lord, and all Your commandments are truth… The sum of Your word is truth, and every one of Your righteous ordinances is everlasting. </a:t>
            </a:r>
            <a:br>
              <a:rPr lang="en-US" sz="3200" dirty="0">
                <a:solidFill>
                  <a:prstClr val="black"/>
                </a:solidFill>
                <a:latin typeface="Lato-Light"/>
                <a:ea typeface="+mn-ea"/>
                <a:cs typeface="+mn-cs"/>
              </a:rPr>
            </a:br>
            <a:endParaRPr lang="en-US" sz="3200" dirty="0"/>
          </a:p>
        </p:txBody>
      </p:sp>
    </p:spTree>
    <p:extLst>
      <p:ext uri="{BB962C8B-B14F-4D97-AF65-F5344CB8AC3E}">
        <p14:creationId xmlns:p14="http://schemas.microsoft.com/office/powerpoint/2010/main" val="38900635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067" y="491068"/>
            <a:ext cx="8441266" cy="4334932"/>
          </a:xfrm>
        </p:spPr>
        <p:txBody>
          <a:bodyPr anchor="t">
            <a:noAutofit/>
          </a:bodyPr>
          <a:lstStyle/>
          <a:p>
            <a:pPr algn="l"/>
            <a:r>
              <a:rPr lang="en-US" sz="3200" dirty="0"/>
              <a:t>Mark 8:32-33</a:t>
            </a:r>
            <a:br>
              <a:rPr lang="en-US" sz="3200" dirty="0"/>
            </a:br>
            <a:r>
              <a:rPr lang="en-US" sz="3200" dirty="0">
                <a:solidFill>
                  <a:prstClr val="black"/>
                </a:solidFill>
                <a:latin typeface="Lato-Light"/>
                <a:ea typeface="+mn-ea"/>
                <a:cs typeface="+mn-cs"/>
              </a:rPr>
              <a:t>And Peter took [Jesus] aside and began to rebuke Him. But turning around and seeing His disciples, [Jesus] rebuked Peter and said, “Get behind Me, Satan; for you are not setting your mind on God’s interests, but man’s.”</a:t>
            </a:r>
            <a:endParaRPr lang="en-US" sz="3200" dirty="0"/>
          </a:p>
        </p:txBody>
      </p:sp>
    </p:spTree>
    <p:extLst>
      <p:ext uri="{BB962C8B-B14F-4D97-AF65-F5344CB8AC3E}">
        <p14:creationId xmlns:p14="http://schemas.microsoft.com/office/powerpoint/2010/main" val="33447235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we care about the Bible</a:t>
            </a:r>
          </a:p>
        </p:txBody>
      </p:sp>
      <p:sp>
        <p:nvSpPr>
          <p:cNvPr id="3" name="Content Placeholder 2"/>
          <p:cNvSpPr>
            <a:spLocks noGrp="1"/>
          </p:cNvSpPr>
          <p:nvPr>
            <p:ph idx="1"/>
          </p:nvPr>
        </p:nvSpPr>
        <p:spPr/>
        <p:txBody>
          <a:bodyPr/>
          <a:lstStyle/>
          <a:p>
            <a:r>
              <a:rPr lang="en-US" dirty="0"/>
              <a:t>True and Trustworthy</a:t>
            </a:r>
          </a:p>
          <a:p>
            <a:r>
              <a:rPr lang="en-US" dirty="0"/>
              <a:t>Unchanging</a:t>
            </a:r>
          </a:p>
        </p:txBody>
      </p:sp>
    </p:spTree>
    <p:extLst>
      <p:ext uri="{BB962C8B-B14F-4D97-AF65-F5344CB8AC3E}">
        <p14:creationId xmlns:p14="http://schemas.microsoft.com/office/powerpoint/2010/main" val="14327100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1D1B3F-0BDC-554F-BEBD-16B7DA463DD5}"/>
              </a:ext>
            </a:extLst>
          </p:cNvPr>
          <p:cNvPicPr>
            <a:picLocks noChangeAspect="1"/>
          </p:cNvPicPr>
          <p:nvPr/>
        </p:nvPicPr>
        <p:blipFill rotWithShape="1">
          <a:blip r:embed="rId2"/>
          <a:srcRect l="11418" r="8364"/>
          <a:stretch/>
        </p:blipFill>
        <p:spPr>
          <a:xfrm>
            <a:off x="0" y="0"/>
            <a:ext cx="1959429" cy="4071050"/>
          </a:xfrm>
          <a:prstGeom prst="rect">
            <a:avLst/>
          </a:prstGeom>
        </p:spPr>
      </p:pic>
      <p:pic>
        <p:nvPicPr>
          <p:cNvPr id="7" name="Picture 6">
            <a:extLst>
              <a:ext uri="{FF2B5EF4-FFF2-40B4-BE49-F238E27FC236}">
                <a16:creationId xmlns:a16="http://schemas.microsoft.com/office/drawing/2014/main" id="{BA8CA6F0-0A45-6E4E-B30E-93BB7DA4EE7A}"/>
              </a:ext>
            </a:extLst>
          </p:cNvPr>
          <p:cNvPicPr>
            <a:picLocks noChangeAspect="1"/>
          </p:cNvPicPr>
          <p:nvPr/>
        </p:nvPicPr>
        <p:blipFill rotWithShape="1">
          <a:blip r:embed="rId3"/>
          <a:srcRect l="26436" r="23070"/>
          <a:stretch/>
        </p:blipFill>
        <p:spPr>
          <a:xfrm>
            <a:off x="1024978" y="0"/>
            <a:ext cx="2146665" cy="4251366"/>
          </a:xfrm>
          <a:prstGeom prst="rect">
            <a:avLst/>
          </a:prstGeom>
        </p:spPr>
      </p:pic>
      <p:pic>
        <p:nvPicPr>
          <p:cNvPr id="13" name="Picture 12">
            <a:extLst>
              <a:ext uri="{FF2B5EF4-FFF2-40B4-BE49-F238E27FC236}">
                <a16:creationId xmlns:a16="http://schemas.microsoft.com/office/drawing/2014/main" id="{5BAF38DB-CD01-BE41-95E6-9CF99A8846FE}"/>
              </a:ext>
            </a:extLst>
          </p:cNvPr>
          <p:cNvPicPr>
            <a:picLocks noChangeAspect="1"/>
          </p:cNvPicPr>
          <p:nvPr/>
        </p:nvPicPr>
        <p:blipFill>
          <a:blip r:embed="rId4"/>
          <a:stretch>
            <a:fillRect/>
          </a:stretch>
        </p:blipFill>
        <p:spPr>
          <a:xfrm>
            <a:off x="2411011" y="0"/>
            <a:ext cx="3040483" cy="4678878"/>
          </a:xfrm>
          <a:prstGeom prst="rect">
            <a:avLst/>
          </a:prstGeom>
        </p:spPr>
      </p:pic>
      <p:pic>
        <p:nvPicPr>
          <p:cNvPr id="15" name="Picture 14">
            <a:extLst>
              <a:ext uri="{FF2B5EF4-FFF2-40B4-BE49-F238E27FC236}">
                <a16:creationId xmlns:a16="http://schemas.microsoft.com/office/drawing/2014/main" id="{4B62EA16-D79F-4842-889D-7D7D038E91A6}"/>
              </a:ext>
            </a:extLst>
          </p:cNvPr>
          <p:cNvPicPr>
            <a:picLocks noChangeAspect="1"/>
          </p:cNvPicPr>
          <p:nvPr/>
        </p:nvPicPr>
        <p:blipFill rotWithShape="1">
          <a:blip r:embed="rId5"/>
          <a:srcRect l="21497" r="21044"/>
          <a:stretch/>
        </p:blipFill>
        <p:spPr>
          <a:xfrm>
            <a:off x="3877387" y="0"/>
            <a:ext cx="2223195" cy="4975761"/>
          </a:xfrm>
          <a:prstGeom prst="rect">
            <a:avLst/>
          </a:prstGeom>
        </p:spPr>
      </p:pic>
      <p:pic>
        <p:nvPicPr>
          <p:cNvPr id="17" name="Picture 16">
            <a:extLst>
              <a:ext uri="{FF2B5EF4-FFF2-40B4-BE49-F238E27FC236}">
                <a16:creationId xmlns:a16="http://schemas.microsoft.com/office/drawing/2014/main" id="{F5C25373-3C23-E24B-B82A-D50F5807D736}"/>
              </a:ext>
            </a:extLst>
          </p:cNvPr>
          <p:cNvPicPr>
            <a:picLocks noChangeAspect="1"/>
          </p:cNvPicPr>
          <p:nvPr/>
        </p:nvPicPr>
        <p:blipFill rotWithShape="1">
          <a:blip r:embed="rId6"/>
          <a:srcRect l="23506" r="18312"/>
          <a:stretch/>
        </p:blipFill>
        <p:spPr>
          <a:xfrm>
            <a:off x="5322521" y="0"/>
            <a:ext cx="2244437" cy="5143500"/>
          </a:xfrm>
          <a:prstGeom prst="rect">
            <a:avLst/>
          </a:prstGeom>
        </p:spPr>
      </p:pic>
      <p:pic>
        <p:nvPicPr>
          <p:cNvPr id="19" name="Picture 18">
            <a:extLst>
              <a:ext uri="{FF2B5EF4-FFF2-40B4-BE49-F238E27FC236}">
                <a16:creationId xmlns:a16="http://schemas.microsoft.com/office/drawing/2014/main" id="{084E0794-B717-144F-86F7-D20B95F6EEA7}"/>
              </a:ext>
            </a:extLst>
          </p:cNvPr>
          <p:cNvPicPr>
            <a:picLocks noChangeAspect="1"/>
          </p:cNvPicPr>
          <p:nvPr/>
        </p:nvPicPr>
        <p:blipFill rotWithShape="1">
          <a:blip r:embed="rId7"/>
          <a:srcRect l="17177" r="20792"/>
          <a:stretch/>
        </p:blipFill>
        <p:spPr>
          <a:xfrm>
            <a:off x="7018316" y="0"/>
            <a:ext cx="2125684" cy="5143500"/>
          </a:xfrm>
          <a:prstGeom prst="rect">
            <a:avLst/>
          </a:prstGeom>
        </p:spPr>
      </p:pic>
    </p:spTree>
    <p:extLst>
      <p:ext uri="{BB962C8B-B14F-4D97-AF65-F5344CB8AC3E}">
        <p14:creationId xmlns:p14="http://schemas.microsoft.com/office/powerpoint/2010/main" val="23936528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ody_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333</TotalTime>
  <Words>514</Words>
  <Application>Microsoft Macintosh PowerPoint</Application>
  <PresentationFormat>On-screen Show (16:9)</PresentationFormat>
  <Paragraphs>40</Paragraphs>
  <Slides>19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Lato Black</vt:lpstr>
      <vt:lpstr>Lato Regular</vt:lpstr>
      <vt:lpstr>Lato-Light</vt:lpstr>
      <vt:lpstr>Body_Master</vt:lpstr>
      <vt:lpstr>PowerPoint Presentation</vt:lpstr>
      <vt:lpstr>Pray for a National Spiritual Awakening  that God will pour out His Spirit on Americans to repent of their sins and turn to God with all their heart  Pray for Racial Reconciliation  that God will heal our national wound of racism, and that God will use the church to stand against racial conflict, violence, and prejudice   </vt:lpstr>
      <vt:lpstr>PowerPoint Presentation</vt:lpstr>
      <vt:lpstr>List 3 reasons why you care about the Bible or why you want to read it or know it better.</vt:lpstr>
      <vt:lpstr>Why we care about the Bible</vt:lpstr>
      <vt:lpstr>Psalm 119:151,160 You are near, O Lord, and all Your commandments are truth… The sum of Your word is truth, and every one of Your righteous ordinances is everlasting.  </vt:lpstr>
      <vt:lpstr>Mark 8:32-33 And Peter took [Jesus] aside and began to rebuke Him. But turning around and seeing His disciples, [Jesus] rebuked Peter and said, “Get behind Me, Satan; for you are not setting your mind on God’s interests, but man’s.”</vt:lpstr>
      <vt:lpstr>Why we care about the Bible</vt:lpstr>
      <vt:lpstr>PowerPoint Presentation</vt:lpstr>
      <vt:lpstr>Isaiah 40:8 The grass withers, the flower fades, But the word of our God stands forever.</vt:lpstr>
      <vt:lpstr>Matthew 5:18 “For truly I say to you, until heaven and earth pass away, not the smallest letter or stroke shall pass from the Law until all is accomplished.”</vt:lpstr>
      <vt:lpstr>Why we care about the Bible</vt:lpstr>
      <vt:lpstr>Hebrews 4:12 For the word of God is living and active and sharper than any two-edged sword, and piercing as far as the division of soul and spirit, of both joints and marrow, and able to judge the thoughts and intentions of the heart.</vt:lpstr>
      <vt:lpstr>Why we care about the Bible</vt:lpstr>
      <vt:lpstr>Psalm 119:98-99 Your commandments make me wiser than my enemies, for they are ever mine. I have more insight than all my teachers, for Your testimonies are my meditation. </vt:lpstr>
      <vt:lpstr>Psalm 119:11 Your word I have treasured in my heart, that I may not sin against You.</vt:lpstr>
      <vt:lpstr>Why we care about the Bible</vt:lpstr>
      <vt:lpstr>Romans 15:4 For whatever was written in earlier times was written for our instruction, so that through perseverance and the encouragement of the Scriptures we might have hope.</vt:lpstr>
      <vt:lpstr>Why we care about the Bible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Grace bible</cp:lastModifiedBy>
  <cp:revision>60</cp:revision>
  <dcterms:created xsi:type="dcterms:W3CDTF">2010-04-12T23:12:02Z</dcterms:created>
  <dcterms:modified xsi:type="dcterms:W3CDTF">2020-06-10T19:02:53Z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